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330" r:id="rId3"/>
    <p:sldId id="306" r:id="rId4"/>
    <p:sldId id="307" r:id="rId5"/>
    <p:sldId id="309" r:id="rId6"/>
    <p:sldId id="333" r:id="rId7"/>
    <p:sldId id="334" r:id="rId8"/>
    <p:sldId id="310" r:id="rId9"/>
    <p:sldId id="331" r:id="rId10"/>
    <p:sldId id="332" r:id="rId11"/>
    <p:sldId id="336" r:id="rId12"/>
    <p:sldId id="335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00FF"/>
    <a:srgbClr val="CCB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2" autoAdjust="0"/>
    <p:restoredTop sz="95878" autoAdjust="0"/>
  </p:normalViewPr>
  <p:slideViewPr>
    <p:cSldViewPr snapToGrid="0">
      <p:cViewPr varScale="1">
        <p:scale>
          <a:sx n="105" d="100"/>
          <a:sy n="105" d="100"/>
        </p:scale>
        <p:origin x="77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12-17T16:57:52.0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696 409 24575,'-10'-10'0,"-231"-217"0,211 203 0,1 2 0,-2 1 0,-1 2 0,0 0 0,-2 3 0,-61-23 0,88 36 0,-1 1 0,-1 0 0,1 0 0,-1 1 0,1 0 0,-1 0 0,0 1 0,1 0 0,-17 3 0,21-2 0,1 0 0,-1 0 0,2 1 0,-2 0 0,2-1 0,-1 1 0,0 1 0,0-1 0,1 0 0,-1 1 0,1-1 0,-2 0 0,3 1 0,-1 0 0,-1 0 0,2-1 0,0 1 0,-2 1 0,2-1 0,-1 1 0,2-1 0,-1 0 0,-1 0 0,2 1 0,-1-1 0,1 0 0,-1 6 0,0 13 0,1 2 0,0-1 0,1 1 0,1-1 0,1-1 0,2 1 0,8 27 0,62 160 0,-68-192 0,114 275 0,12-5 0,323 509 0,-365-668 0,187 207 0,-209-266 0,2-3 0,3-3 0,2-3 0,89 50 0,-164-109 0,36 20 0,41 19 0,-69-37 0,-1 0 0,1-1 0,1 0 0,0-1 0,-1 0 0,1 0 0,0-1 0,-1 0 0,1 0 0,15-2 0,-22 0 0,0 1 0,0-1 0,-1 0 0,1 0 0,-1-1 0,1 1 0,0 0 0,-2-1 0,2 1 0,-1-1 0,1 0 0,-1 0 0,1 0 0,-2 0 0,0-1 0,1 1 0,0 0 0,-1-1 0,0 1 0,1-1 0,0 1 0,-1-1 0,-1 1 0,1-1 0,-1 0 0,1 1 0,0-2 0,-1 1 0,0 0 0,0 1 0,0-6 0,0-10 0,-1 1 0,-1-2 0,-7-31 0,7 41 0,-17-69 0,-4 2 0,-4-1 0,-3 3 0,-44-80 0,69 145 0,0 1 0,0-2 0,-2 2 0,1 1 0,-7-9 0,13 15 0,-1 0 0,-1 0 0,2 0 0,-1 0 0,0 0 0,0 0 0,0 0 0,1 0 0,-2 1 0,1-1 0,0 0 0,0 1 0,0-1 0,-1 1 0,1-1 0,0 1 0,0 0 0,0-1 0,-1 1 0,1 0 0,0 0 0,-2 0 0,2 0 0,1 0 0,-1 0 0,-1 0 0,0 0 0,1 1 0,1-1 0,-1 0 0,-1 1 0,0-1 0,1 1 0,0-1 0,1 1 0,-1 0 0,0-1 0,-1 1 0,1 0 0,0 0 0,1 0 0,-1 0 0,0 0 0,-1 0 0,2 0 0,-1 0 0,0 0 0,1 0 0,-1 3 0,-5 10 0,1 0 0,0 0 0,1 1 0,1 0 0,-1 0 0,3 0 0,-2 24 0,23-110 0,-12-74 0,-8 144 0,0 0 0,0 0 0,0 0 0,0 0 0,0-1 0,1 1 0,-1 0 0,0 0 0,2 0 0,-2 0 0,0 0 0,0 0 0,1-1 0,-1 1 0,1 0 0,-1 0 0,1 0 0,1 0 0,-1 0 0,0 0 0,-1 1 0,0-1 0,1 0 0,0 1 0,3-2 0,-3 2 0,2 0 0,-2-1 0,1 1 0,-1 0 0,2 0 0,-1 1 0,-2-1 0,3 0 0,-1 1 0,1-1 0,-3 1 0,2-1 0,0 1 0,2 1 0,8 6 0,0-1 0,0 1 0,15 15 0,-20-18 0,39 35-455,-2 3 0,43 51 0,-76-79-6371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906655-758F-4D20-8B43-BF48990DC961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B40DEC-9CAF-4EE3-BB92-1C73C99289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064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B40DEC-9CAF-4EE3-BB92-1C73C99289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530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73D1E4-AE35-4592-9859-77D6C9FC4F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7BBD469-460B-4225-8387-B2BAF29FB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EF6A4B-0605-4E6D-8EE1-03497E605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E06C091-2212-4B44-859C-675676694F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ADBC04B-AF75-41F9-B518-936E24B9E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350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C135BA-FE27-4876-93A0-877F98C2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93C790-4EBB-44DA-8C9E-41C925C26D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8A8357-23DD-40BB-81E1-AD5A9C5C6C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7A2DBB-DCF8-40DD-8AE2-BFDD6E633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781DE9-050E-40E1-A81E-102FB89C35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9710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4AD81F-2E8D-4B7F-A928-A3DB78AA21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7DB94DE-50D6-4C03-9574-A4CBA8DC29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AE60C6-2D76-479A-9201-C349CF1AE8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7F416F-1DE8-4B89-9827-53A5F8650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3898F4-CFA4-4170-A8B7-1A740649A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8898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1A852-A856-42FF-AF81-9D4F1EDC64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E59210-A4CF-429A-8693-3180E0E7A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634AF53-B18E-4F03-8889-1ED003E618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01E453-98F6-4416-96B2-A136A99805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139E7-DB40-4AE4-B67B-A8E006E8F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4726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C1896-35F7-4F88-8509-4C8D926ADD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9CA3A51-F62C-4357-8368-A034386BB3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969A8C6-A4D0-4DEF-8A23-DDC0FED94C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1F3410-DDC5-4A07-9A5F-724DED95C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41CF84-B680-49DC-A005-C837C1CFB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6885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9B2E9-2082-4225-BD1B-6B341C56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A15A51-5718-462D-956F-9862344FF2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CEA1D48-DB9A-4F46-A0E6-F7792FB3D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B4B41C3-A4FF-40E1-BA44-9AC2D069A7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46CDFBD-5106-4E8D-B8AC-4AFB3FEA5D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6FE59AD-709F-44F5-9F8A-F28ECC61D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95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4D684C-216E-4899-ACEC-F03876989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18E68F-F617-442E-89DD-A9BE0EE1DA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5FC4374-403E-4702-B062-4B7A44305C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62D2332-6E22-4C71-BE91-29DF9CE72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0CC1773-515E-413C-92E9-8B36768E11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CDE2D42-A3AB-4B3C-AF13-469BD3ED04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AE83BD1-FF91-44F7-A384-7B483CDD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290ED68-07E4-49AE-95EF-434AF5A1C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5829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4E769A-10AC-4277-BD1F-E811C2AAD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8E8AC10-46F4-4CAA-9077-CF17A5871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D05E2E7-3ABF-4800-94C0-EE56629FA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78690E4-B18E-4D71-85E9-06F4AB01B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424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ABBE1B3-E1C2-427E-84D2-D3A32E8FB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10EFF1C-9258-4BFD-BF71-DFA46B4A7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AAEF1D-E41D-41C2-ABDB-98EF81546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747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CB57F-2E61-445C-B0BA-889CE824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6D70370-1672-4E01-AD6D-62A4DF382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C44607-556C-4790-8273-90B81D0245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AD30E2-C32E-4475-B702-2F0C8579F2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D5B38-4787-4E78-86BB-F249386DD8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27F0F-ABC6-4C87-89B0-F52FDE3EA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535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5162C5-63BA-452E-8FD5-2AF2F774A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525E7E-7AE8-4399-BCAB-3A78182F40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0399615-C67C-46CA-B40F-A1B3851C52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97AD000-F73F-41B0-BD0D-DFA09ACABC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65D6907-7044-4E40-81EF-8016BFA935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E63C647-E921-48B2-ABAA-BAA5148F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0275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575BC56-9AA4-44E2-B653-A392F28BCC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D05DC8-3CAA-4DB8-8579-E931C857A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BA3CA2-B817-4A52-8F08-A382AD1E8B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8792C4-9F52-4A26-B036-7580CF1F8160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CDB7B75-C8A9-4C37-A524-47910A6D1E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E5F4A-4254-4555-9729-567EDAC946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DE36C-4158-4001-B0A9-AF2E8D5782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80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customXml" Target="../ink/ink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9A55F0-3358-47D9-B5B0-81318AEF60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38530"/>
            <a:ext cx="9144000" cy="3197477"/>
          </a:xfrm>
        </p:spPr>
        <p:txBody>
          <a:bodyPr>
            <a:normAutofit/>
          </a:bodyPr>
          <a:lstStyle/>
          <a:p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PROJECT : CORING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戰士與刺客增補動畫</a:t>
            </a:r>
            <a:b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TW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2024.12</a:t>
            </a:r>
            <a:endParaRPr lang="zh-CN" altLang="en-US" b="1" spc="3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D60A39A8-91E3-4050-899E-1A06E4ADBA03}"/>
              </a:ext>
            </a:extLst>
          </p:cNvPr>
          <p:cNvSpPr txBox="1">
            <a:spLocks/>
          </p:cNvSpPr>
          <p:nvPr/>
        </p:nvSpPr>
        <p:spPr>
          <a:xfrm>
            <a:off x="838200" y="396704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3143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26DBF-1F7C-FC1A-424E-50F1B409B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4B9343-23B1-2A73-6EDC-CA10A37DA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跪姿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B765B10F-F617-B187-B55C-F2EFCDD7826B}"/>
              </a:ext>
            </a:extLst>
          </p:cNvPr>
          <p:cNvSpPr txBox="1"/>
          <p:nvPr/>
        </p:nvSpPr>
        <p:spPr>
          <a:xfrm>
            <a:off x="394855" y="837063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「敵方領袖登場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施法時，小兵會以跪姿迎接」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敬重感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、忠誠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跪下變為跪姿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需維持循環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跪姿結束再接回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51EDF84-2033-2617-DB90-3F12FE0BB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371" y="1833644"/>
            <a:ext cx="8363458" cy="502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80">
            <a:extLst>
              <a:ext uri="{FF2B5EF4-FFF2-40B4-BE49-F238E27FC236}">
                <a16:creationId xmlns:a16="http://schemas.microsoft.com/office/drawing/2014/main" id="{31AB0D80-D846-3987-207E-EBE26F35CD42}"/>
              </a:ext>
            </a:extLst>
          </p:cNvPr>
          <p:cNvSpPr txBox="1"/>
          <p:nvPr/>
        </p:nvSpPr>
        <p:spPr>
          <a:xfrm>
            <a:off x="3884168" y="3259723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戰士跪姿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80">
            <a:extLst>
              <a:ext uri="{FF2B5EF4-FFF2-40B4-BE49-F238E27FC236}">
                <a16:creationId xmlns:a16="http://schemas.microsoft.com/office/drawing/2014/main" id="{63E8D565-BF77-FA11-DEAC-40B58B5DBDD3}"/>
              </a:ext>
            </a:extLst>
          </p:cNvPr>
          <p:cNvSpPr txBox="1"/>
          <p:nvPr/>
        </p:nvSpPr>
        <p:spPr>
          <a:xfrm>
            <a:off x="7136384" y="3268136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刺客跪姿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98437C3-5FFB-424A-2733-085C6FE805E4}"/>
              </a:ext>
            </a:extLst>
          </p:cNvPr>
          <p:cNvSpPr/>
          <p:nvPr/>
        </p:nvSpPr>
        <p:spPr>
          <a:xfrm>
            <a:off x="10219917" y="5197400"/>
            <a:ext cx="1941724" cy="559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本框 80">
            <a:extLst>
              <a:ext uri="{FF2B5EF4-FFF2-40B4-BE49-F238E27FC236}">
                <a16:creationId xmlns:a16="http://schemas.microsoft.com/office/drawing/2014/main" id="{1ECE1BB4-FEC9-EEF2-6652-F23850CF050D}"/>
              </a:ext>
            </a:extLst>
          </p:cNvPr>
          <p:cNvSpPr txBox="1"/>
          <p:nvPr/>
        </p:nvSpPr>
        <p:spPr>
          <a:xfrm>
            <a:off x="10219917" y="5329927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接回刺客</a:t>
            </a:r>
            <a:r>
              <a:rPr lang="en-US" altLang="zh-TW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戰士待機</a:t>
            </a:r>
            <a:endParaRPr lang="en-US" altLang="zh-TW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E27CD14-7DF0-D49A-A997-31EA9C36C4E2}"/>
              </a:ext>
            </a:extLst>
          </p:cNvPr>
          <p:cNvSpPr/>
          <p:nvPr/>
        </p:nvSpPr>
        <p:spPr>
          <a:xfrm>
            <a:off x="200847" y="3598277"/>
            <a:ext cx="1941724" cy="559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本框 80">
            <a:extLst>
              <a:ext uri="{FF2B5EF4-FFF2-40B4-BE49-F238E27FC236}">
                <a16:creationId xmlns:a16="http://schemas.microsoft.com/office/drawing/2014/main" id="{9BD5E736-CC86-B1AB-7A2A-EF2D9A43A693}"/>
              </a:ext>
            </a:extLst>
          </p:cNvPr>
          <p:cNvSpPr txBox="1"/>
          <p:nvPr/>
        </p:nvSpPr>
        <p:spPr>
          <a:xfrm>
            <a:off x="200847" y="3730804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r>
              <a:rPr lang="en-US" altLang="zh-TW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戰士待機開始</a:t>
            </a:r>
            <a:endParaRPr lang="en-US" altLang="zh-TW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箭號: 向右 3">
            <a:extLst>
              <a:ext uri="{FF2B5EF4-FFF2-40B4-BE49-F238E27FC236}">
                <a16:creationId xmlns:a16="http://schemas.microsoft.com/office/drawing/2014/main" id="{E09BB107-DF26-2B11-CA93-B1AFA927C1C3}"/>
              </a:ext>
            </a:extLst>
          </p:cNvPr>
          <p:cNvSpPr/>
          <p:nvPr/>
        </p:nvSpPr>
        <p:spPr>
          <a:xfrm>
            <a:off x="2095576" y="3731030"/>
            <a:ext cx="440198" cy="3265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箭號: 向右 9">
            <a:extLst>
              <a:ext uri="{FF2B5EF4-FFF2-40B4-BE49-F238E27FC236}">
                <a16:creationId xmlns:a16="http://schemas.microsoft.com/office/drawing/2014/main" id="{02C6D4F5-3646-48BF-6023-F59E8FD6FD21}"/>
              </a:ext>
            </a:extLst>
          </p:cNvPr>
          <p:cNvSpPr/>
          <p:nvPr/>
        </p:nvSpPr>
        <p:spPr>
          <a:xfrm>
            <a:off x="9822364" y="5329927"/>
            <a:ext cx="440198" cy="326504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777652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 取消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 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路徑規劃取消動畫的時機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「當玩家在路徑規劃中途時放棄規劃」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路徑規劃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</a:p>
          <a:p>
            <a:pPr>
              <a:spcAft>
                <a:spcPts val="600"/>
              </a:spcAft>
            </a:pP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75EBB2-3EFB-0AA8-8C25-8326EB068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855" y="1807161"/>
            <a:ext cx="3351261" cy="3286048"/>
          </a:xfrm>
          <a:prstGeom prst="rect">
            <a:avLst/>
          </a:prstGeom>
        </p:spPr>
      </p:pic>
      <p:pic>
        <p:nvPicPr>
          <p:cNvPr id="3" name="图片 4">
            <a:extLst>
              <a:ext uri="{FF2B5EF4-FFF2-40B4-BE49-F238E27FC236}">
                <a16:creationId xmlns:a16="http://schemas.microsoft.com/office/drawing/2014/main" id="{93403828-3638-273D-7F4D-CEE9E007F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463" y="1807160"/>
            <a:ext cx="3754926" cy="291095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D031267-CE0E-8171-6E30-3759DCECFF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0059" y="3127248"/>
            <a:ext cx="2808082" cy="338409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FB698AB-97EC-528F-9155-2F5AAEC4D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9079" y="3225299"/>
            <a:ext cx="2758199" cy="3286048"/>
          </a:xfrm>
          <a:prstGeom prst="rect">
            <a:avLst/>
          </a:prstGeom>
        </p:spPr>
      </p:pic>
      <p:sp>
        <p:nvSpPr>
          <p:cNvPr id="8" name="箭號: 向下 7">
            <a:extLst>
              <a:ext uri="{FF2B5EF4-FFF2-40B4-BE49-F238E27FC236}">
                <a16:creationId xmlns:a16="http://schemas.microsoft.com/office/drawing/2014/main" id="{08A03384-4229-C14F-3F87-5A6A839BF58D}"/>
              </a:ext>
            </a:extLst>
          </p:cNvPr>
          <p:cNvSpPr/>
          <p:nvPr/>
        </p:nvSpPr>
        <p:spPr>
          <a:xfrm rot="18156727">
            <a:off x="8767042" y="4493945"/>
            <a:ext cx="320040" cy="925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箭號: 向下 8">
            <a:extLst>
              <a:ext uri="{FF2B5EF4-FFF2-40B4-BE49-F238E27FC236}">
                <a16:creationId xmlns:a16="http://schemas.microsoft.com/office/drawing/2014/main" id="{D0E45E03-69D2-D9FD-2F96-A1FFF65E1DA9}"/>
              </a:ext>
            </a:extLst>
          </p:cNvPr>
          <p:cNvSpPr/>
          <p:nvPr/>
        </p:nvSpPr>
        <p:spPr>
          <a:xfrm rot="18156727">
            <a:off x="2451032" y="4740832"/>
            <a:ext cx="320040" cy="925083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00680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E2939-AC62-8299-2EDC-E6853C0E45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2B5218-7618-921F-F2A0-EF131B585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演出動畫</a:t>
            </a:r>
            <a:r>
              <a:rPr lang="en-US" altLang="zh-TW" sz="1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點頭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搖頭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思考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 </a:t>
            </a:r>
            <a:r>
              <a:rPr lang="zh-TW" altLang="en-US" sz="2800" b="1" spc="3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暫停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2CC8BBF8-ECB3-82BE-D9BD-159CB5E19DFF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演出動畫的時機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「劇情互動時，表現對話中的認同、反對或遲疑」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流暢銜接到後側方向的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轉動方向只需要一側； 有分刺客與戰士兩個職業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884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地图&#10;&#10;描述已自动生成">
            <a:extLst>
              <a:ext uri="{FF2B5EF4-FFF2-40B4-BE49-F238E27FC236}">
                <a16:creationId xmlns:a16="http://schemas.microsoft.com/office/drawing/2014/main" id="{6432E824-3A8F-61A9-5422-11E1D8FB9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77769"/>
            <a:ext cx="7833228" cy="3513573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戰士職業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動作性格概述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戰士的職業定位是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一對多輸出、在前線承擔傷害。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一招一式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節奏清晰、攻擊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力道強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有時可雙手持握</a:t>
            </a:r>
            <a:r>
              <a:rPr lang="en-US" altLang="zh-TW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武器重量感、配有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懸浮盾牌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卡通人物&#10;&#10;描述已自动生成">
            <a:extLst>
              <a:ext uri="{FF2B5EF4-FFF2-40B4-BE49-F238E27FC236}">
                <a16:creationId xmlns:a16="http://schemas.microsoft.com/office/drawing/2014/main" id="{521B23FF-4E95-9C02-7E78-BB1D1F5931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04" y="2077769"/>
            <a:ext cx="4357396" cy="435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4216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刺客職業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動作性格概述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1086716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刺客的職業定位是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高額單體輸出、重複斬擊路徑上的敵人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雙手各持一把武器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反手持握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TW" altLang="en-US" sz="1600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、高速多段斬擊、移動迅捷感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、速度極快故斬擊出現後於攻擊動畫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卡通人物&#10;&#10;中度可信度描述已自动生成">
            <a:extLst>
              <a:ext uri="{FF2B5EF4-FFF2-40B4-BE49-F238E27FC236}">
                <a16:creationId xmlns:a16="http://schemas.microsoft.com/office/drawing/2014/main" id="{EE458B0F-AFFC-9A4A-0C74-A9E13E312C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9872"/>
            <a:ext cx="6427459" cy="4079631"/>
          </a:xfrm>
          <a:prstGeom prst="rect">
            <a:avLst/>
          </a:prstGeom>
        </p:spPr>
      </p:pic>
      <p:pic>
        <p:nvPicPr>
          <p:cNvPr id="8" name="图片 7" descr="图片包含 滑雪&#10;&#10;描述已自动生成">
            <a:extLst>
              <a:ext uri="{FF2B5EF4-FFF2-40B4-BE49-F238E27FC236}">
                <a16:creationId xmlns:a16="http://schemas.microsoft.com/office/drawing/2014/main" id="{0BDAD24F-4207-9EE0-4ED1-F868762695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9020" y="2199872"/>
            <a:ext cx="8832980" cy="396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807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走路 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walk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非跑步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走路動畫時機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「劇情演出時、或移動距離很短時」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戰士與刺客的走路動畫大致相同，只在持握武器的手部動畫有差異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3B24B3B3-BC97-1208-63FB-93F74CD9A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7463" y="1669417"/>
            <a:ext cx="6680383" cy="4214053"/>
          </a:xfrm>
          <a:prstGeom prst="rect">
            <a:avLst/>
          </a:prstGeom>
        </p:spPr>
      </p:pic>
      <p:sp>
        <p:nvSpPr>
          <p:cNvPr id="8" name="文本框 80">
            <a:extLst>
              <a:ext uri="{FF2B5EF4-FFF2-40B4-BE49-F238E27FC236}">
                <a16:creationId xmlns:a16="http://schemas.microsoft.com/office/drawing/2014/main" id="{6C37083A-A976-A9FE-9BCE-7202B40C897D}"/>
              </a:ext>
            </a:extLst>
          </p:cNvPr>
          <p:cNvSpPr txBox="1"/>
          <p:nvPr/>
        </p:nvSpPr>
        <p:spPr>
          <a:xfrm>
            <a:off x="1611007" y="5989627"/>
            <a:ext cx="59419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走路動畫持握武器的方式比較接近待機動作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WALK">
            <a:hlinkClick r:id="" action="ppaction://media"/>
            <a:extLst>
              <a:ext uri="{FF2B5EF4-FFF2-40B4-BE49-F238E27FC236}">
                <a16:creationId xmlns:a16="http://schemas.microsoft.com/office/drawing/2014/main" id="{C1F87CBB-267A-ABDC-F1B9-344E7A303D4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07926" y="974187"/>
            <a:ext cx="3208782" cy="5184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977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6E06F514-6D8B-9704-6B4A-05CCB23EC1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1572" y="1887331"/>
            <a:ext cx="7384217" cy="400141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726DA9-0D9D-FFD5-668D-8860A9C5E592}"/>
              </a:ext>
            </a:extLst>
          </p:cNvPr>
          <p:cNvSpPr/>
          <p:nvPr/>
        </p:nvSpPr>
        <p:spPr>
          <a:xfrm>
            <a:off x="9880235" y="3328416"/>
            <a:ext cx="2156922" cy="559623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解除暈眩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解暈動畫的時機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「當角色的暈眩時間結束時」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暈眩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300A3437-3275-DBAF-50AD-319FDD6CB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855" y="2230569"/>
            <a:ext cx="2325707" cy="331493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墨迹 26">
                <a:extLst>
                  <a:ext uri="{FF2B5EF4-FFF2-40B4-BE49-F238E27FC236}">
                    <a16:creationId xmlns:a16="http://schemas.microsoft.com/office/drawing/2014/main" id="{76146407-BCED-A3CD-5200-468AD5242C10}"/>
                  </a:ext>
                </a:extLst>
              </p14:cNvPr>
              <p14:cNvContentPartPr/>
              <p14:nvPr/>
            </p14:nvContentPartPr>
            <p14:xfrm>
              <a:off x="1734324" y="2751032"/>
              <a:ext cx="701162" cy="1016400"/>
            </p14:xfrm>
          </p:contentPart>
        </mc:Choice>
        <mc:Fallback xmlns="">
          <p:pic>
            <p:nvPicPr>
              <p:cNvPr id="6" name="墨迹 26">
                <a:extLst>
                  <a:ext uri="{FF2B5EF4-FFF2-40B4-BE49-F238E27FC236}">
                    <a16:creationId xmlns:a16="http://schemas.microsoft.com/office/drawing/2014/main" id="{76146407-BCED-A3CD-5200-468AD5242C1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725681" y="2742034"/>
                <a:ext cx="718808" cy="1034036"/>
              </a:xfrm>
              <a:prstGeom prst="rect">
                <a:avLst/>
              </a:prstGeom>
            </p:spPr>
          </p:pic>
        </mc:Fallback>
      </mc:AlternateContent>
      <p:sp>
        <p:nvSpPr>
          <p:cNvPr id="9" name="文本框 80">
            <a:extLst>
              <a:ext uri="{FF2B5EF4-FFF2-40B4-BE49-F238E27FC236}">
                <a16:creationId xmlns:a16="http://schemas.microsoft.com/office/drawing/2014/main" id="{69CA71B5-FE8B-A254-EEE6-C5A6D39AC27B}"/>
              </a:ext>
            </a:extLst>
          </p:cNvPr>
          <p:cNvSpPr txBox="1"/>
          <p:nvPr/>
        </p:nvSpPr>
        <p:spPr>
          <a:xfrm>
            <a:off x="3176307" y="5850199"/>
            <a:ext cx="264885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手摀住臉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4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刺客持刀不能摀臉，就提早甩頭、增加甩頭的次數</a:t>
            </a:r>
            <a:endParaRPr lang="en-US" altLang="zh-TW" sz="14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80">
            <a:extLst>
              <a:ext uri="{FF2B5EF4-FFF2-40B4-BE49-F238E27FC236}">
                <a16:creationId xmlns:a16="http://schemas.microsoft.com/office/drawing/2014/main" id="{8F40468B-4FFF-82D3-9D88-8484F5EEDCE9}"/>
              </a:ext>
            </a:extLst>
          </p:cNvPr>
          <p:cNvSpPr txBox="1"/>
          <p:nvPr/>
        </p:nvSpPr>
        <p:spPr>
          <a:xfrm>
            <a:off x="5917939" y="5854710"/>
            <a:ext cx="13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腰桿回正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80">
            <a:extLst>
              <a:ext uri="{FF2B5EF4-FFF2-40B4-BE49-F238E27FC236}">
                <a16:creationId xmlns:a16="http://schemas.microsoft.com/office/drawing/2014/main" id="{FFFF9059-8E65-1C7F-5E26-B907B2B3FF2F}"/>
              </a:ext>
            </a:extLst>
          </p:cNvPr>
          <p:cNvSpPr txBox="1"/>
          <p:nvPr/>
        </p:nvSpPr>
        <p:spPr>
          <a:xfrm>
            <a:off x="8215104" y="5850199"/>
            <a:ext cx="29213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手離開臉部、</a:t>
            </a:r>
            <a:b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甩甩頭想清醒過來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80">
            <a:extLst>
              <a:ext uri="{FF2B5EF4-FFF2-40B4-BE49-F238E27FC236}">
                <a16:creationId xmlns:a16="http://schemas.microsoft.com/office/drawing/2014/main" id="{9A42611D-4A9A-FED5-2DA2-50A3B6E64826}"/>
              </a:ext>
            </a:extLst>
          </p:cNvPr>
          <p:cNvSpPr txBox="1"/>
          <p:nvPr/>
        </p:nvSpPr>
        <p:spPr>
          <a:xfrm>
            <a:off x="9880235" y="3460943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接回刺客</a:t>
            </a:r>
            <a:r>
              <a:rPr lang="en-US" altLang="zh-TW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TW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戰士待機</a:t>
            </a:r>
            <a:endParaRPr lang="en-US" altLang="zh-TW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80">
            <a:extLst>
              <a:ext uri="{FF2B5EF4-FFF2-40B4-BE49-F238E27FC236}">
                <a16:creationId xmlns:a16="http://schemas.microsoft.com/office/drawing/2014/main" id="{62C90F80-5117-3DEC-591C-ADFE5B26C9C9}"/>
              </a:ext>
            </a:extLst>
          </p:cNvPr>
          <p:cNvSpPr txBox="1"/>
          <p:nvPr/>
        </p:nvSpPr>
        <p:spPr>
          <a:xfrm>
            <a:off x="1083744" y="5550192"/>
            <a:ext cx="15822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暈眩動畫</a:t>
            </a:r>
            <a:endParaRPr lang="en-US" altLang="zh-TW" sz="1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58173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CA5D8-AED4-6D60-DE36-A63498C9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E215D0-70DF-5ABC-7B71-710A64A46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【90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度轉身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F6047153-20B9-594D-47C8-132C0DE2147C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九十度轉身動畫的時機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「當角色沒有移動，轉而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面向左側或右側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流暢銜接到另一方向的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有向左與向右轉、共兩個方向； 刺客與戰士兩個職業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80">
            <a:extLst>
              <a:ext uri="{FF2B5EF4-FFF2-40B4-BE49-F238E27FC236}">
                <a16:creationId xmlns:a16="http://schemas.microsoft.com/office/drawing/2014/main" id="{0F096829-2B04-DB89-FF8B-7F28B97D9550}"/>
              </a:ext>
            </a:extLst>
          </p:cNvPr>
          <p:cNvSpPr txBox="1"/>
          <p:nvPr/>
        </p:nvSpPr>
        <p:spPr>
          <a:xfrm>
            <a:off x="2595014" y="5810399"/>
            <a:ext cx="13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向左轉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6D564EE-8161-D06E-55BD-49472F8C54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2206084"/>
            <a:ext cx="5965802" cy="35388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4441DFC-6633-F215-AD24-2EB176EFB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309360" y="2206084"/>
            <a:ext cx="5882640" cy="3538833"/>
          </a:xfrm>
          <a:prstGeom prst="rect">
            <a:avLst/>
          </a:prstGeom>
        </p:spPr>
      </p:pic>
      <p:sp>
        <p:nvSpPr>
          <p:cNvPr id="14" name="文本框 80">
            <a:extLst>
              <a:ext uri="{FF2B5EF4-FFF2-40B4-BE49-F238E27FC236}">
                <a16:creationId xmlns:a16="http://schemas.microsoft.com/office/drawing/2014/main" id="{49599AEE-549C-CE65-6163-166F57C3A38D}"/>
              </a:ext>
            </a:extLst>
          </p:cNvPr>
          <p:cNvSpPr txBox="1"/>
          <p:nvPr/>
        </p:nvSpPr>
        <p:spPr>
          <a:xfrm>
            <a:off x="8898301" y="5799242"/>
            <a:ext cx="1397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向右轉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5932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09D44F-3FE7-1A4A-A2F2-88352D1D4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A9626C-1048-4257-267E-FB652594D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【180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度轉身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TW" altLang="en-US" sz="2800" b="1" spc="3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endParaRPr lang="zh-CN" altLang="en-US" sz="1200" b="1" spc="3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49C2E9A5-244B-D9AD-26C3-AD46B71525AD}"/>
              </a:ext>
            </a:extLst>
          </p:cNvPr>
          <p:cNvSpPr txBox="1"/>
          <p:nvPr/>
        </p:nvSpPr>
        <p:spPr>
          <a:xfrm>
            <a:off x="394855" y="837063"/>
            <a:ext cx="11554490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一百八十度轉身動畫的時機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「當角色沒有移動，轉而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正後方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從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流暢銜接到後側方向的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轉動方向只需要一側； 有分刺客與戰士兩個職業</a:t>
            </a:r>
            <a:endParaRPr lang="en-US" altLang="zh-TW" sz="1600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4E0305B-9F80-B0DB-9A08-BE72497FC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597" y="1792652"/>
            <a:ext cx="8182660" cy="4520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7489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E9671E-0B69-47A7-92A4-7CCDB5ED57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登場動畫</a:t>
            </a:r>
            <a:r>
              <a:rPr lang="en-US" altLang="zh-TW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戰士</a:t>
            </a:r>
            <a:r>
              <a:rPr lang="en-US" altLang="zh-TW" sz="2800" b="1" spc="3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7E4E6047-3C07-45E9-818D-06A72707BAA7}"/>
              </a:ext>
            </a:extLst>
          </p:cNvPr>
          <p:cNvSpPr txBox="1"/>
          <p:nvPr/>
        </p:nvSpPr>
        <p:spPr>
          <a:xfrm>
            <a:off x="394855" y="837063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「戰鬥開始時，我方角色出現在戰場上時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敵方增援出現在戰場時」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重量感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、果斷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銜接到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22F01F2-283B-CF41-8F1E-51C7590C5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447" y="1408176"/>
            <a:ext cx="8269351" cy="544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80">
            <a:extLst>
              <a:ext uri="{FF2B5EF4-FFF2-40B4-BE49-F238E27FC236}">
                <a16:creationId xmlns:a16="http://schemas.microsoft.com/office/drawing/2014/main" id="{738BC257-CB69-5DF0-D216-2C9FE840A76E}"/>
              </a:ext>
            </a:extLst>
          </p:cNvPr>
          <p:cNvSpPr txBox="1"/>
          <p:nvPr/>
        </p:nvSpPr>
        <p:spPr>
          <a:xfrm>
            <a:off x="3265470" y="5618375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在空中一幀出現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  <p:sp>
        <p:nvSpPr>
          <p:cNvPr id="4" name="文本框 80">
            <a:extLst>
              <a:ext uri="{FF2B5EF4-FFF2-40B4-BE49-F238E27FC236}">
                <a16:creationId xmlns:a16="http://schemas.microsoft.com/office/drawing/2014/main" id="{1E6EC435-60EA-09B9-9E9F-75C330744C50}"/>
              </a:ext>
            </a:extLst>
          </p:cNvPr>
          <p:cNvSpPr txBox="1"/>
          <p:nvPr/>
        </p:nvSpPr>
        <p:spPr>
          <a:xfrm>
            <a:off x="5676438" y="5398919"/>
            <a:ext cx="228793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落地瞬間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裝備震動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880243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9EAEE4-CB08-BDF9-4621-4D7D21DB3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79CE41-3B12-9029-542E-10A061A72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855" y="346653"/>
            <a:ext cx="10515600" cy="410730"/>
          </a:xfrm>
        </p:spPr>
        <p:txBody>
          <a:bodyPr>
            <a:normAutofit fontScale="90000"/>
          </a:bodyPr>
          <a:lstStyle/>
          <a:p>
            <a:r>
              <a:rPr lang="en-US" altLang="zh-TW" sz="28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TW" altLang="en-US" sz="28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登場動畫</a:t>
            </a:r>
            <a:r>
              <a:rPr lang="en-US" altLang="zh-TW" sz="28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28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刺客</a:t>
            </a:r>
            <a:r>
              <a:rPr lang="en-US" altLang="zh-TW" sz="2800" b="1" spc="300" dirty="0">
                <a:solidFill>
                  <a:srgbClr val="7030A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endParaRPr lang="zh-CN" altLang="en-US" sz="1200" b="1" spc="300" dirty="0">
              <a:solidFill>
                <a:srgbClr val="7030A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D898AC8E-46B3-A341-05E5-895486247C30}"/>
              </a:ext>
            </a:extLst>
          </p:cNvPr>
          <p:cNvSpPr txBox="1"/>
          <p:nvPr/>
        </p:nvSpPr>
        <p:spPr>
          <a:xfrm>
            <a:off x="394855" y="837063"/>
            <a:ext cx="11554490" cy="1308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移動動畫的時機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「戰鬥開始時，我方角色出現在戰場上時</a:t>
            </a:r>
            <a:r>
              <a:rPr lang="en-US" altLang="zh-TW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/ 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敵方增援出現在戰場時」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關鍵詞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迅捷感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、矯健、絲滑</a:t>
            </a: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動作連貫性</a:t>
            </a:r>
            <a:r>
              <a:rPr lang="en-US" altLang="zh-TW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TW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銜接到</a:t>
            </a:r>
            <a:r>
              <a:rPr lang="zh-TW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待機</a:t>
            </a:r>
            <a:endParaRPr lang="en-US" altLang="zh-TW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endParaRPr lang="en-US" altLang="zh-TW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86F7984-64CF-5394-3580-D3960C3A6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20" y="1847088"/>
            <a:ext cx="10748466" cy="5038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80">
            <a:extLst>
              <a:ext uri="{FF2B5EF4-FFF2-40B4-BE49-F238E27FC236}">
                <a16:creationId xmlns:a16="http://schemas.microsoft.com/office/drawing/2014/main" id="{864FE73C-8005-7B31-41D2-1921568D8EC3}"/>
              </a:ext>
            </a:extLst>
          </p:cNvPr>
          <p:cNvSpPr txBox="1"/>
          <p:nvPr/>
        </p:nvSpPr>
        <p:spPr>
          <a:xfrm>
            <a:off x="5341158" y="2390543"/>
            <a:ext cx="22879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TW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出現時側身</a:t>
            </a:r>
            <a:r>
              <a:rPr lang="en-US" altLang="zh-TW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02323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13127</TotalTime>
  <Words>696</Words>
  <Application>Microsoft Office PowerPoint</Application>
  <PresentationFormat>寬螢幕</PresentationFormat>
  <Paragraphs>55</Paragraphs>
  <Slides>12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微软雅黑</vt:lpstr>
      <vt:lpstr>Arial</vt:lpstr>
      <vt:lpstr>Office 主题​​</vt:lpstr>
      <vt:lpstr>PROJECT : CORING 戰士與刺客增補動畫 2024.12</vt:lpstr>
      <vt:lpstr>【戰士職業】動作性格概述</vt:lpstr>
      <vt:lpstr>【刺客職業】動作性格概述</vt:lpstr>
      <vt:lpstr>【走路 walk (非跑步)】戰士+刺客</vt:lpstr>
      <vt:lpstr>【解除暈眩】戰士+刺客</vt:lpstr>
      <vt:lpstr>【90度轉身】戰士+刺客</vt:lpstr>
      <vt:lpstr>【180度轉身】戰士+刺客</vt:lpstr>
      <vt:lpstr>【登場動畫-戰士】</vt:lpstr>
      <vt:lpstr>【登場動畫-刺客】</vt:lpstr>
      <vt:lpstr>【跪姿】戰士+刺客</vt:lpstr>
      <vt:lpstr>【路徑規劃 取消】戰士 + 刺客</vt:lpstr>
      <vt:lpstr>【演出動畫:點頭/搖頭/思考】戰士+刺客 暫停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RT主流程架構</dc:title>
  <dc:creator>T172073</dc:creator>
  <cp:lastModifiedBy>ju hui chou</cp:lastModifiedBy>
  <cp:revision>1293</cp:revision>
  <dcterms:created xsi:type="dcterms:W3CDTF">2022-05-21T14:24:12Z</dcterms:created>
  <dcterms:modified xsi:type="dcterms:W3CDTF">2025-01-06T13:40:12Z</dcterms:modified>
</cp:coreProperties>
</file>